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715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4F8D54D-3EFE-4846-8E50-CF8713862723}" type="datetimeFigureOut">
              <a:rPr lang="ru-RU" smtClean="0"/>
              <a:pPr/>
              <a:t>09.03.2018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29E8372-E2F0-42AE-B255-E7BA32F42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D54D-3EFE-4846-8E50-CF8713862723}" type="datetimeFigureOut">
              <a:rPr lang="ru-RU" smtClean="0"/>
              <a:pPr/>
              <a:t>09.03.2018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E8372-E2F0-42AE-B255-E7BA32F42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D54D-3EFE-4846-8E50-CF8713862723}" type="datetimeFigureOut">
              <a:rPr lang="ru-RU" smtClean="0"/>
              <a:pPr/>
              <a:t>09.03.2018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E8372-E2F0-42AE-B255-E7BA32F42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4F8D54D-3EFE-4846-8E50-CF8713862723}" type="datetimeFigureOut">
              <a:rPr lang="ru-RU" smtClean="0"/>
              <a:pPr/>
              <a:t>09.03.2018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29E8372-E2F0-42AE-B255-E7BA32F429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4F8D54D-3EFE-4846-8E50-CF8713862723}" type="datetimeFigureOut">
              <a:rPr lang="ru-RU" smtClean="0"/>
              <a:pPr/>
              <a:t>09.03.2018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29E8372-E2F0-42AE-B255-E7BA32F42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D54D-3EFE-4846-8E50-CF8713862723}" type="datetimeFigureOut">
              <a:rPr lang="ru-RU" smtClean="0"/>
              <a:pPr/>
              <a:t>09.03.2018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E8372-E2F0-42AE-B255-E7BA32F429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D54D-3EFE-4846-8E50-CF8713862723}" type="datetimeFigureOut">
              <a:rPr lang="ru-RU" smtClean="0"/>
              <a:pPr/>
              <a:t>09.03.2018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E8372-E2F0-42AE-B255-E7BA32F429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F8D54D-3EFE-4846-8E50-CF8713862723}" type="datetimeFigureOut">
              <a:rPr lang="ru-RU" smtClean="0"/>
              <a:pPr/>
              <a:t>09.03.2018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29E8372-E2F0-42AE-B255-E7BA32F429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D54D-3EFE-4846-8E50-CF8713862723}" type="datetimeFigureOut">
              <a:rPr lang="ru-RU" smtClean="0"/>
              <a:pPr/>
              <a:t>09.03.2018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E8372-E2F0-42AE-B255-E7BA32F42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4F8D54D-3EFE-4846-8E50-CF8713862723}" type="datetimeFigureOut">
              <a:rPr lang="ru-RU" smtClean="0"/>
              <a:pPr/>
              <a:t>09.03.2018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29E8372-E2F0-42AE-B255-E7BA32F429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F8D54D-3EFE-4846-8E50-CF8713862723}" type="datetimeFigureOut">
              <a:rPr lang="ru-RU" smtClean="0"/>
              <a:pPr/>
              <a:t>09.03.2018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29E8372-E2F0-42AE-B255-E7BA32F429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4F8D54D-3EFE-4846-8E50-CF8713862723}" type="datetimeFigureOut">
              <a:rPr lang="ru-RU" smtClean="0"/>
              <a:pPr/>
              <a:t>09.03.2018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29E8372-E2F0-42AE-B255-E7BA32F42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0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10081"/>
            <a:ext cx="6172200" cy="374441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Развивающие игры для детей дошкольного возраста</a:t>
            </a:r>
            <a:r>
              <a:rPr lang="ru-RU" sz="32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600" b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Венер\Desktop\f_4bb64409cd7ed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79712" y="4005064"/>
            <a:ext cx="4176464" cy="26369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C:\Users\Венер\Desktop\f_4bb64409cd7ed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79712" y="4221088"/>
            <a:ext cx="4176464" cy="26369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772816"/>
            <a:ext cx="946448" cy="706090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pic>
        <p:nvPicPr>
          <p:cNvPr id="5122" name="Picture 2" descr="C:\Users\Венер\Desktop\0628217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60232" y="1196752"/>
            <a:ext cx="2160240" cy="2098519"/>
          </a:xfrm>
          <a:prstGeom prst="rect">
            <a:avLst/>
          </a:prstGeom>
          <a:noFill/>
        </p:spPr>
      </p:pic>
      <p:pic>
        <p:nvPicPr>
          <p:cNvPr id="5123" name="Picture 3" descr="C:\Users\Венер\Desktop\0628217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67744" y="1196752"/>
            <a:ext cx="2088232" cy="2160240"/>
          </a:xfrm>
          <a:prstGeom prst="rect">
            <a:avLst/>
          </a:prstGeom>
          <a:noFill/>
        </p:spPr>
      </p:pic>
      <p:pic>
        <p:nvPicPr>
          <p:cNvPr id="5124" name="Picture 4" descr="C:\Users\Венер\Desktop\0628217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1052736"/>
            <a:ext cx="2304256" cy="2232248"/>
          </a:xfrm>
          <a:prstGeom prst="rect">
            <a:avLst/>
          </a:prstGeom>
          <a:noFill/>
        </p:spPr>
      </p:pic>
      <p:pic>
        <p:nvPicPr>
          <p:cNvPr id="5125" name="Picture 5" descr="C:\Users\Венер\Desktop\0628217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83968" y="1052736"/>
            <a:ext cx="2448272" cy="223224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67544" y="4221088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Monotype Corsiva" pitchFamily="66" charset="0"/>
              </a:rPr>
              <a:t>1              2                3                 4</a:t>
            </a:r>
            <a:endParaRPr lang="ru-RU" sz="4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971600" y="3284984"/>
            <a:ext cx="2016224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3131840" y="3212976"/>
            <a:ext cx="4176464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403648" y="3284984"/>
            <a:ext cx="4176464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364088" y="3284984"/>
            <a:ext cx="2448272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cs typeface="Aharoni" pitchFamily="2" charset="-79"/>
              </a:rPr>
              <a:t>Найди пару.</a:t>
            </a:r>
            <a:endParaRPr lang="ru-RU" b="1" dirty="0">
              <a:solidFill>
                <a:srgbClr val="002060"/>
              </a:solidFill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</a:rPr>
              <a:t>Внимательно рассмотри все картинки, установи связь между   профессиями и предметами, необходимых им. Нажимай на картинки с изображением людей разных профессий левой кнопкой мышки. </a:t>
            </a:r>
          </a:p>
          <a:p>
            <a:endParaRPr lang="ru-RU" dirty="0"/>
          </a:p>
        </p:txBody>
      </p:sp>
      <p:pic>
        <p:nvPicPr>
          <p:cNvPr id="4" name="Picture 2" descr="C:\Users\Венер\Desktop\f_4bb64409cd7ed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88024" y="4221088"/>
            <a:ext cx="4176464" cy="26369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666528" cy="850106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427984" y="1600200"/>
            <a:ext cx="1512168" cy="161277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251520" y="260649"/>
            <a:ext cx="1944216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2267744" y="332656"/>
            <a:ext cx="1968482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email"/>
          <a:stretch>
            <a:fillRect/>
          </a:stretch>
        </p:blipFill>
        <p:spPr bwMode="auto">
          <a:xfrm>
            <a:off x="4211960" y="476672"/>
            <a:ext cx="1887598" cy="2970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email"/>
          <a:stretch>
            <a:fillRect/>
          </a:stretch>
        </p:blipFill>
        <p:spPr bwMode="auto">
          <a:xfrm>
            <a:off x="6228184" y="620688"/>
            <a:ext cx="2304257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Рисунок 10" descr="images (9)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251520" y="4653136"/>
            <a:ext cx="2123728" cy="1914525"/>
          </a:xfrm>
          <a:prstGeom prst="rect">
            <a:avLst/>
          </a:prstGeom>
        </p:spPr>
      </p:pic>
      <p:pic>
        <p:nvPicPr>
          <p:cNvPr id="13" name="Рисунок 12" descr="скачанные файлы (6)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4716016" y="4725144"/>
            <a:ext cx="1800200" cy="1882027"/>
          </a:xfrm>
          <a:prstGeom prst="rect">
            <a:avLst/>
          </a:prstGeom>
        </p:spPr>
      </p:pic>
      <p:cxnSp>
        <p:nvCxnSpPr>
          <p:cNvPr id="17" name="Прямая со стрелкой 16"/>
          <p:cNvCxnSpPr/>
          <p:nvPr/>
        </p:nvCxnSpPr>
        <p:spPr>
          <a:xfrm flipH="1">
            <a:off x="5436096" y="3789040"/>
            <a:ext cx="165618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220072" y="3573016"/>
            <a:ext cx="2592288" cy="1008112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1115616" y="3501008"/>
            <a:ext cx="2376264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1619672" y="3501008"/>
            <a:ext cx="1224136" cy="108012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Игра «Занимательные примеры»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cs typeface="Aharoni" pitchFamily="2" charset="-79"/>
              </a:rPr>
              <a:t>Выполни арифметическое действие: из предложенных цифр выбери правильную и щёлкни по ней мышкой. </a:t>
            </a:r>
          </a:p>
          <a:p>
            <a:endParaRPr lang="ru-RU" dirty="0"/>
          </a:p>
        </p:txBody>
      </p:sp>
      <p:pic>
        <p:nvPicPr>
          <p:cNvPr id="4" name="Picture 2" descr="C:\Users\Венер\Desktop\f_4bb64409cd7ed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88024" y="4221088"/>
            <a:ext cx="4176464" cy="26369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7467600" cy="1156990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>
                <a:solidFill>
                  <a:srgbClr val="002060"/>
                </a:solidFill>
                <a:latin typeface="Arial Black" pitchFamily="34" charset="0"/>
              </a:rPr>
              <a:t>5+2=</a:t>
            </a:r>
            <a:endParaRPr lang="ru-RU" sz="66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3284984"/>
            <a:ext cx="1450504" cy="115212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8</a:t>
            </a:r>
            <a:endParaRPr lang="ru-RU" sz="2800" b="1" dirty="0">
              <a:ln w="9525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267744" y="3284984"/>
            <a:ext cx="145050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ru-RU" sz="2800" b="1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7</a:t>
            </a:r>
            <a:endParaRPr kumimoji="0" lang="ru-RU" sz="2800" b="1" i="0" u="none" strike="noStrike" kern="1200" cap="none" spc="0" normalizeH="0" baseline="0" noProof="0" dirty="0">
              <a:ln w="9525">
                <a:solidFill>
                  <a:schemeClr val="tx1"/>
                </a:solidFill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211960" y="3284984"/>
            <a:ext cx="145050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</a:t>
            </a:r>
            <a:endParaRPr kumimoji="0" lang="ru-RU" sz="2800" b="1" i="0" u="none" strike="noStrike" kern="1200" cap="none" spc="0" normalizeH="0" baseline="0" noProof="0" dirty="0">
              <a:ln w="9525">
                <a:solidFill>
                  <a:schemeClr val="tx1"/>
                </a:solidFill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6300192" y="3284984"/>
            <a:ext cx="145050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endParaRPr kumimoji="0" lang="ru-RU" sz="2800" b="1" i="0" u="none" strike="noStrike" kern="1200" cap="none" spc="0" normalizeH="0" baseline="0" noProof="0" dirty="0">
              <a:ln w="9525">
                <a:solidFill>
                  <a:schemeClr val="tx1"/>
                </a:solidFill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Рисунок 7" descr="скачанные файлы (4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516216" y="4653136"/>
            <a:ext cx="1008112" cy="1008112"/>
          </a:xfrm>
          <a:prstGeom prst="rect">
            <a:avLst/>
          </a:prstGeom>
        </p:spPr>
      </p:pic>
      <p:pic>
        <p:nvPicPr>
          <p:cNvPr id="9" name="Рисунок 8" descr="скачанные файлы (4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572000" y="4581128"/>
            <a:ext cx="1008112" cy="1008112"/>
          </a:xfrm>
          <a:prstGeom prst="rect">
            <a:avLst/>
          </a:prstGeom>
        </p:spPr>
      </p:pic>
      <p:pic>
        <p:nvPicPr>
          <p:cNvPr id="10" name="Рисунок 9" descr="скачанные файлы (4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11560" y="4509120"/>
            <a:ext cx="1008112" cy="1008112"/>
          </a:xfrm>
          <a:prstGeom prst="rect">
            <a:avLst/>
          </a:prstGeom>
        </p:spPr>
      </p:pic>
      <p:pic>
        <p:nvPicPr>
          <p:cNvPr id="11" name="Рисунок 10" descr="скачанные файлы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555776" y="4653136"/>
            <a:ext cx="936104" cy="1075619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8-3=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699792" y="2924944"/>
            <a:ext cx="648072" cy="288032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780928"/>
            <a:ext cx="1418456" cy="127444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5</a:t>
            </a:r>
            <a:endParaRPr lang="ru-RU" sz="4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83768" y="2780928"/>
            <a:ext cx="1418456" cy="127444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7</a:t>
            </a:r>
            <a:endParaRPr lang="ru-RU" sz="4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44008" y="2780928"/>
            <a:ext cx="1418456" cy="127444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4</a:t>
            </a:r>
            <a:endParaRPr lang="ru-RU" sz="4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76256" y="2780928"/>
            <a:ext cx="1418456" cy="127444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6</a:t>
            </a:r>
            <a:endParaRPr lang="ru-RU" sz="4800" b="1" dirty="0"/>
          </a:p>
        </p:txBody>
      </p:sp>
      <p:pic>
        <p:nvPicPr>
          <p:cNvPr id="10" name="Рисунок 9" descr="скачанные файлы (4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092280" y="4365104"/>
            <a:ext cx="1008112" cy="1008112"/>
          </a:xfrm>
          <a:prstGeom prst="rect">
            <a:avLst/>
          </a:prstGeom>
        </p:spPr>
      </p:pic>
      <p:pic>
        <p:nvPicPr>
          <p:cNvPr id="11" name="Рисунок 10" descr="скачанные файлы (4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860032" y="4437112"/>
            <a:ext cx="1008112" cy="1008112"/>
          </a:xfrm>
          <a:prstGeom prst="rect">
            <a:avLst/>
          </a:prstGeom>
        </p:spPr>
      </p:pic>
      <p:pic>
        <p:nvPicPr>
          <p:cNvPr id="12" name="Рисунок 11" descr="скачанные файлы (4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627784" y="4365104"/>
            <a:ext cx="1008112" cy="1008112"/>
          </a:xfrm>
          <a:prstGeom prst="rect">
            <a:avLst/>
          </a:prstGeom>
        </p:spPr>
      </p:pic>
      <p:pic>
        <p:nvPicPr>
          <p:cNvPr id="13" name="Рисунок 12" descr="скачанные файлы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83568" y="4365104"/>
            <a:ext cx="936104" cy="1075619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Игра «Найди фигуру»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</a:rPr>
              <a:t>Посмотри внимательно на фигуры, установи закономерность их расположения и правильно выбери недостающую фигуру, щёлкнув по ней мышкой</a:t>
            </a:r>
            <a:endParaRPr lang="ru-RU" sz="3200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4" name="Picture 2" descr="C:\Users\Венер\Desktop\f_4bb64409cd7ed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55976" y="4437112"/>
            <a:ext cx="4176464" cy="26369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864" y="3212976"/>
            <a:ext cx="586408" cy="634082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graphicFrame>
        <p:nvGraphicFramePr>
          <p:cNvPr id="17" name="Содержимое 16"/>
          <p:cNvGraphicFramePr>
            <a:graphicFrameLocks noGrp="1"/>
          </p:cNvGraphicFramePr>
          <p:nvPr>
            <p:ph sz="quarter" idx="1"/>
          </p:nvPr>
        </p:nvGraphicFramePr>
        <p:xfrm>
          <a:off x="251521" y="476672"/>
          <a:ext cx="6048672" cy="561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6137"/>
                <a:gridCol w="2106483"/>
                <a:gridCol w="1966052"/>
              </a:tblGrid>
              <a:tr h="18722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722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722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4644008" y="836712"/>
            <a:ext cx="136815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39552" y="2636912"/>
            <a:ext cx="144016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572000" y="4581128"/>
            <a:ext cx="136815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524328" y="692696"/>
            <a:ext cx="122413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4788024" y="2852936"/>
            <a:ext cx="1060704" cy="914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203848" y="5373216"/>
            <a:ext cx="72008" cy="7200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2771800" y="4797152"/>
            <a:ext cx="1060704" cy="914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7524328" y="2780928"/>
            <a:ext cx="1060704" cy="914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467544" y="692696"/>
            <a:ext cx="1512168" cy="136815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395536" y="4581128"/>
            <a:ext cx="1512168" cy="136815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2483768" y="2492896"/>
            <a:ext cx="1440160" cy="144016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7380312" y="4221088"/>
            <a:ext cx="1512168" cy="136815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" name="Рисунок 31" descr="скачанные файлы (4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32240" y="1052736"/>
            <a:ext cx="792088" cy="792088"/>
          </a:xfrm>
          <a:prstGeom prst="rect">
            <a:avLst/>
          </a:prstGeom>
        </p:spPr>
      </p:pic>
      <p:pic>
        <p:nvPicPr>
          <p:cNvPr id="33" name="Рисунок 32" descr="скачанные файлы (4)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516216" y="4509120"/>
            <a:ext cx="864096" cy="864096"/>
          </a:xfrm>
          <a:prstGeom prst="rect">
            <a:avLst/>
          </a:prstGeom>
        </p:spPr>
      </p:pic>
      <p:pic>
        <p:nvPicPr>
          <p:cNvPr id="34" name="Рисунок 33" descr="скачанные файлы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804249" y="2636913"/>
            <a:ext cx="626680" cy="936103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Венер\Desktop\f_4bb64409cd7ed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95936" y="4077072"/>
            <a:ext cx="4752528" cy="2780928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        Игра «Четвертый лишний»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628800"/>
            <a:ext cx="62464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600" b="1" i="1" dirty="0" smtClean="0">
                <a:solidFill>
                  <a:srgbClr val="002060"/>
                </a:solidFill>
              </a:rPr>
              <a:t> Цель</a:t>
            </a:r>
            <a:r>
              <a:rPr lang="ru-RU" sz="3600" b="1" i="1" dirty="0">
                <a:solidFill>
                  <a:srgbClr val="002060"/>
                </a:solidFill>
              </a:rPr>
              <a:t>: Развивать умение классифицировать предметы по существенному признаку,  обобщать их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Задание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Посмотри внимательно на картинки и выбери в каждой группе предметов по одному лишнему предмету. Найди лишний предмет и щёлкни по нему мышкой.</a:t>
            </a:r>
          </a:p>
          <a:p>
            <a:endParaRPr lang="ru-RU" dirty="0"/>
          </a:p>
        </p:txBody>
      </p:sp>
      <p:pic>
        <p:nvPicPr>
          <p:cNvPr id="3074" name="Picture 2" descr="C:\Users\Венер\Desktop\f_4bb64409cd7ed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19872" y="4437112"/>
            <a:ext cx="4896544" cy="2232248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63408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323528" y="260648"/>
            <a:ext cx="3816424" cy="2047875"/>
          </a:xfrm>
        </p:spPr>
      </p:pic>
      <p:pic>
        <p:nvPicPr>
          <p:cNvPr id="5" name="Рисунок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39952" y="260648"/>
            <a:ext cx="4032448" cy="213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1520" y="3284984"/>
            <a:ext cx="2808312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932040" y="3429000"/>
            <a:ext cx="288032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скачанные файлы (4)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7308304" y="5013176"/>
            <a:ext cx="1008112" cy="1008112"/>
          </a:xfrm>
          <a:prstGeom prst="rect">
            <a:avLst/>
          </a:prstGeom>
        </p:spPr>
      </p:pic>
      <p:pic>
        <p:nvPicPr>
          <p:cNvPr id="11" name="Рисунок 10" descr="скачанные файлы (4)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7308304" y="1988840"/>
            <a:ext cx="1008112" cy="1008112"/>
          </a:xfrm>
          <a:prstGeom prst="rect">
            <a:avLst/>
          </a:prstGeom>
        </p:spPr>
      </p:pic>
      <p:pic>
        <p:nvPicPr>
          <p:cNvPr id="12" name="Рисунок 11" descr="скачанные файлы (4)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3203848" y="5085184"/>
            <a:ext cx="1008112" cy="1008112"/>
          </a:xfrm>
          <a:prstGeom prst="rect">
            <a:avLst/>
          </a:prstGeom>
        </p:spPr>
      </p:pic>
      <p:pic>
        <p:nvPicPr>
          <p:cNvPr id="17" name="Рисунок 16" descr="скачанные файлы.pn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3491880" y="2276872"/>
            <a:ext cx="936104" cy="1075619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1162472" cy="288032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pic>
        <p:nvPicPr>
          <p:cNvPr id="4" name="Рисунок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260648"/>
            <a:ext cx="244827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260648"/>
            <a:ext cx="288032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60032" y="3356992"/>
            <a:ext cx="2448272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1520" y="3284984"/>
            <a:ext cx="3096344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скачанные файлы (4)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7380312" y="1772816"/>
            <a:ext cx="1008112" cy="1008112"/>
          </a:xfrm>
          <a:prstGeom prst="rect">
            <a:avLst/>
          </a:prstGeom>
        </p:spPr>
      </p:pic>
      <p:pic>
        <p:nvPicPr>
          <p:cNvPr id="10" name="Рисунок 9" descr="скачанные файлы (4)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2483768" y="1700808"/>
            <a:ext cx="1008112" cy="1008112"/>
          </a:xfrm>
          <a:prstGeom prst="rect">
            <a:avLst/>
          </a:prstGeom>
        </p:spPr>
      </p:pic>
      <p:pic>
        <p:nvPicPr>
          <p:cNvPr id="11" name="Рисунок 10" descr="скачанные файлы (4)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7308304" y="4581128"/>
            <a:ext cx="1008112" cy="1008112"/>
          </a:xfrm>
          <a:prstGeom prst="rect">
            <a:avLst/>
          </a:prstGeom>
        </p:spPr>
      </p:pic>
      <p:pic>
        <p:nvPicPr>
          <p:cNvPr id="12" name="Рисунок 11" descr="скачанные файлы.pn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3347864" y="4725144"/>
            <a:ext cx="936104" cy="1075619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5184576" cy="63408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Где высокое дерево</a:t>
            </a:r>
            <a:r>
              <a:rPr lang="ru-RU" sz="3600" dirty="0" smtClean="0"/>
              <a:t>?</a:t>
            </a:r>
            <a:endParaRPr lang="ru-RU" sz="3600" dirty="0"/>
          </a:p>
        </p:txBody>
      </p:sp>
      <p:pic>
        <p:nvPicPr>
          <p:cNvPr id="4" name="дер выс" descr="Vector silhouette of summer season tree - Stock Vector LoopAll #578344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6752"/>
            <a:ext cx="2880320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дер выс" descr="Vector silhouette of summer season tree - Stock Vector LoopAll #578344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276872"/>
            <a:ext cx="2088232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 descr="скачанные файлы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347864" y="4725144"/>
            <a:ext cx="936104" cy="1075619"/>
          </a:xfrm>
          <a:prstGeom prst="rect">
            <a:avLst/>
          </a:prstGeom>
        </p:spPr>
      </p:pic>
      <p:pic>
        <p:nvPicPr>
          <p:cNvPr id="7" name="Рисунок 6" descr="скачанные файлы (4)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7596336" y="4509120"/>
            <a:ext cx="1008112" cy="1008112"/>
          </a:xfrm>
          <a:prstGeom prst="rect">
            <a:avLst/>
          </a:prstGeom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91064" cy="8501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        Где много птичек?</a:t>
            </a:r>
            <a:endParaRPr lang="ru-RU" sz="3600" b="1" dirty="0">
              <a:solidFill>
                <a:srgbClr val="002060"/>
              </a:solidFill>
            </a:endParaRPr>
          </a:p>
        </p:txBody>
      </p:sp>
      <p:grpSp>
        <p:nvGrpSpPr>
          <p:cNvPr id="4" name="пт мног"/>
          <p:cNvGrpSpPr>
            <a:grpSpLocks noGrp="1"/>
          </p:cNvGrpSpPr>
          <p:nvPr/>
        </p:nvGrpSpPr>
        <p:grpSpPr bwMode="auto">
          <a:xfrm>
            <a:off x="611560" y="1412777"/>
            <a:ext cx="3096344" cy="3816424"/>
            <a:chOff x="1142976" y="1214422"/>
            <a:chExt cx="3000391" cy="2857520"/>
          </a:xfrm>
        </p:grpSpPr>
        <p:pic>
          <p:nvPicPr>
            <p:cNvPr id="5" name="Picture 4" descr="9b3c7b23db0d199c35cf0c402defb363"/>
            <p:cNvPicPr>
              <a:picLocks noChangeAspect="1" noChangeArrowheads="1" noCrop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0298" y="2214554"/>
              <a:ext cx="1000127" cy="1000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4" descr="9b3c7b23db0d199c35cf0c402defb363"/>
            <p:cNvPicPr>
              <a:picLocks noChangeAspect="1" noChangeArrowheads="1" noCrop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4678" y="1714488"/>
              <a:ext cx="928689" cy="928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4" descr="9b3c7b23db0d199c35cf0c402defb363"/>
            <p:cNvPicPr>
              <a:picLocks noChangeAspect="1" noChangeArrowheads="1" noCrop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0166" y="1928802"/>
              <a:ext cx="928689" cy="928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4" descr="9b3c7b23db0d199c35cf0c402defb363"/>
            <p:cNvPicPr>
              <a:picLocks noChangeAspect="1" noChangeArrowheads="1" noCrop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1732" y="1214422"/>
              <a:ext cx="857256" cy="857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 descr="9b3c7b23db0d199c35cf0c402defb363"/>
            <p:cNvPicPr>
              <a:picLocks noChangeAspect="1" noChangeArrowheads="1" noCrop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3104" y="3143248"/>
              <a:ext cx="928694" cy="928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 descr="9b3c7b23db0d199c35cf0c402defb363"/>
            <p:cNvPicPr>
              <a:picLocks noChangeAspect="1" noChangeArrowheads="1" noCrop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2976" y="3071810"/>
              <a:ext cx="928689" cy="928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2" name="Рисунок 11" descr="скачанные файлы (4)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236296" y="4149080"/>
            <a:ext cx="1008112" cy="1008112"/>
          </a:xfrm>
          <a:prstGeom prst="rect">
            <a:avLst/>
          </a:prstGeom>
        </p:spPr>
      </p:pic>
      <p:pic>
        <p:nvPicPr>
          <p:cNvPr id="13" name="1 птич" descr="9b3c7b23db0d199c35cf0c402defb363"/>
          <p:cNvPicPr>
            <a:picLocks noChangeAspect="1" noChangeArrowheads="1" noCrop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924944"/>
            <a:ext cx="1214437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Рисунок 13" descr="скачанные файлы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059832" y="4077072"/>
            <a:ext cx="936104" cy="1075619"/>
          </a:xfrm>
          <a:prstGeom prst="rect">
            <a:avLst/>
          </a:prstGeom>
        </p:spPr>
      </p:pic>
      <p:pic>
        <p:nvPicPr>
          <p:cNvPr id="15" name="Picture 2" descr="C:\Users\Венер\Desktop\f_4bb64409cd7ed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27984" y="4581128"/>
            <a:ext cx="4248472" cy="2276872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            Найди круг.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098" name="Picture 2" descr="C:\Users\Венер\Desktop\i (2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576" y="1916832"/>
            <a:ext cx="2160240" cy="2088232"/>
          </a:xfrm>
          <a:prstGeom prst="rect">
            <a:avLst/>
          </a:prstGeom>
          <a:noFill/>
        </p:spPr>
      </p:pic>
      <p:pic>
        <p:nvPicPr>
          <p:cNvPr id="4099" name="Picture 3" descr="C:\Users\Венер\Desktop\i (2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12160" y="1556792"/>
            <a:ext cx="1872208" cy="2736304"/>
          </a:xfrm>
          <a:prstGeom prst="rect">
            <a:avLst/>
          </a:prstGeom>
          <a:noFill/>
        </p:spPr>
      </p:pic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923928" y="4509120"/>
            <a:ext cx="792088" cy="504056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3563888" y="3068960"/>
            <a:ext cx="1643062" cy="2357437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5" name="Picture 2" descr="C:\Users\Венер\Desktop\f_4bb64409cd7ed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427984" y="4581128"/>
            <a:ext cx="4248472" cy="2276872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  <p:pic>
        <p:nvPicPr>
          <p:cNvPr id="16" name="Picture 2" descr="C:\Users\Венер\Desktop\f_4bb64409cd7ed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80384" y="4733528"/>
            <a:ext cx="4248472" cy="2276872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  <p:pic>
        <p:nvPicPr>
          <p:cNvPr id="17" name="Picture 2" descr="C:\Users\Венер\Desktop\f_4bb64409cd7ed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32784" y="4885928"/>
            <a:ext cx="4248472" cy="2276872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  <p:pic>
        <p:nvPicPr>
          <p:cNvPr id="18" name="Рисунок 17" descr="скачанные файлы (4)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220072" y="3573016"/>
            <a:ext cx="1008112" cy="1008112"/>
          </a:xfrm>
          <a:prstGeom prst="rect">
            <a:avLst/>
          </a:prstGeom>
        </p:spPr>
      </p:pic>
      <p:pic>
        <p:nvPicPr>
          <p:cNvPr id="19" name="Рисунок 18" descr="скачанные файлы (4)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555776" y="4365104"/>
            <a:ext cx="1008112" cy="1008112"/>
          </a:xfrm>
          <a:prstGeom prst="rect">
            <a:avLst/>
          </a:prstGeom>
        </p:spPr>
      </p:pic>
      <p:pic>
        <p:nvPicPr>
          <p:cNvPr id="20" name="Рисунок 19" descr="скачанные файлы.pn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539552" y="3933056"/>
            <a:ext cx="936104" cy="1075619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Игра «Логические цепочки»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Цель: развитие логического мышления, внимания, способность  устанавливать последовательность действий</a:t>
            </a:r>
          </a:p>
          <a:p>
            <a:endParaRPr lang="ru-RU" dirty="0"/>
          </a:p>
        </p:txBody>
      </p:sp>
      <p:pic>
        <p:nvPicPr>
          <p:cNvPr id="4" name="Picture 2" descr="C:\Users\Венер\Desktop\f_4bb64409cd7ed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47864" y="4005064"/>
            <a:ext cx="4176464" cy="26369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335</TotalTime>
  <Words>171</Words>
  <Application>Microsoft Office PowerPoint</Application>
  <PresentationFormat>Экран (4:3)</PresentationFormat>
  <Paragraphs>27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Эркер</vt:lpstr>
      <vt:lpstr>Развивающие игры для детей дошкольного возраста .</vt:lpstr>
      <vt:lpstr>        Игра «Четвертый лишний» </vt:lpstr>
      <vt:lpstr>Задание</vt:lpstr>
      <vt:lpstr>Презентация PowerPoint</vt:lpstr>
      <vt:lpstr>Презентация PowerPoint</vt:lpstr>
      <vt:lpstr>       Где высокое дерево?</vt:lpstr>
      <vt:lpstr>        Где много птичек?</vt:lpstr>
      <vt:lpstr>            Найди круг.</vt:lpstr>
      <vt:lpstr>Игра «Логические цепочки»</vt:lpstr>
      <vt:lpstr>Презентация PowerPoint</vt:lpstr>
      <vt:lpstr>Найди пару.</vt:lpstr>
      <vt:lpstr>Презентация PowerPoint</vt:lpstr>
      <vt:lpstr>Игра «Занимательные примеры»</vt:lpstr>
      <vt:lpstr>5+2=</vt:lpstr>
      <vt:lpstr>8-3=</vt:lpstr>
      <vt:lpstr>Игра «Найди фигуру»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Развивающие игры для детей дошкольного возраста</dc:title>
  <dc:creator>Венер</dc:creator>
  <cp:lastModifiedBy>Нинель</cp:lastModifiedBy>
  <cp:revision>42</cp:revision>
  <dcterms:created xsi:type="dcterms:W3CDTF">2016-02-22T13:44:32Z</dcterms:created>
  <dcterms:modified xsi:type="dcterms:W3CDTF">2018-03-09T18:02:57Z</dcterms:modified>
</cp:coreProperties>
</file>